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1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314409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52116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113683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224096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29894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7C51E96-CE40-45BB-9430-A0FACEB4F3E6}" type="datetimeFigureOut">
              <a:rPr lang="nl-NL" smtClean="0"/>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365012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7C51E96-CE40-45BB-9430-A0FACEB4F3E6}" type="datetimeFigureOut">
              <a:rPr lang="nl-NL" smtClean="0"/>
              <a:t>4-12-2017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219608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7C51E96-CE40-45BB-9430-A0FACEB4F3E6}" type="datetimeFigureOut">
              <a:rPr lang="nl-NL" smtClean="0"/>
              <a:t>4-12-2017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211590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7C51E96-CE40-45BB-9430-A0FACEB4F3E6}" type="datetimeFigureOut">
              <a:rPr lang="nl-NL" smtClean="0"/>
              <a:t>4-12-2017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116499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F7C51E96-CE40-45BB-9430-A0FACEB4F3E6}" type="datetimeFigureOut">
              <a:rPr lang="nl-NL" smtClean="0"/>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387991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F7C51E96-CE40-45BB-9430-A0FACEB4F3E6}" type="datetimeFigureOut">
              <a:rPr lang="nl-NL" smtClean="0"/>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EA9C45-A54D-4C94-B28D-187519EB436D}" type="slidenum">
              <a:rPr lang="nl-NL" smtClean="0"/>
              <a:t>‹nr.›</a:t>
            </a:fld>
            <a:endParaRPr lang="nl-NL"/>
          </a:p>
        </p:txBody>
      </p:sp>
    </p:spTree>
    <p:extLst>
      <p:ext uri="{BB962C8B-B14F-4D97-AF65-F5344CB8AC3E}">
        <p14:creationId xmlns:p14="http://schemas.microsoft.com/office/powerpoint/2010/main" val="160836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51E96-CE40-45BB-9430-A0FACEB4F3E6}" type="datetimeFigureOut">
              <a:rPr lang="nl-NL" smtClean="0"/>
              <a:t>4-12-2017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A9C45-A54D-4C94-B28D-187519EB436D}" type="slidenum">
              <a:rPr lang="nl-NL" smtClean="0"/>
              <a:t>‹nr.›</a:t>
            </a:fld>
            <a:endParaRPr lang="nl-NL"/>
          </a:p>
        </p:txBody>
      </p:sp>
    </p:spTree>
    <p:extLst>
      <p:ext uri="{BB962C8B-B14F-4D97-AF65-F5344CB8AC3E}">
        <p14:creationId xmlns:p14="http://schemas.microsoft.com/office/powerpoint/2010/main" val="2942821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Dossieropdrachten</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98916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8589" y="5437825"/>
            <a:ext cx="8534400" cy="1507067"/>
          </a:xfrm>
        </p:spPr>
        <p:txBody>
          <a:bodyPr/>
          <a:lstStyle/>
          <a:p>
            <a:r>
              <a:rPr lang="nl-NL" dirty="0" smtClean="0"/>
              <a:t>Neerslag drukken we uit in mm</a:t>
            </a:r>
            <a:endParaRPr lang="nl-NL" dirty="0"/>
          </a:p>
        </p:txBody>
      </p:sp>
      <p:sp>
        <p:nvSpPr>
          <p:cNvPr id="3" name="Tijdelijke aanduiding voor inhoud 2"/>
          <p:cNvSpPr>
            <a:spLocks noGrp="1"/>
          </p:cNvSpPr>
          <p:nvPr>
            <p:ph idx="1"/>
          </p:nvPr>
        </p:nvSpPr>
        <p:spPr>
          <a:xfrm>
            <a:off x="684211" y="276727"/>
            <a:ext cx="9975767" cy="5293894"/>
          </a:xfrm>
        </p:spPr>
        <p:txBody>
          <a:bodyPr>
            <a:normAutofit fontScale="92500" lnSpcReduction="20000"/>
          </a:bodyPr>
          <a:lstStyle/>
          <a:p>
            <a:pPr marL="0" indent="0">
              <a:buNone/>
            </a:pPr>
            <a:r>
              <a:rPr lang="nl-NL" dirty="0" smtClean="0"/>
              <a:t>Opdracht uitvoeren in drietallen….!</a:t>
            </a:r>
            <a:br>
              <a:rPr lang="nl-NL" dirty="0" smtClean="0"/>
            </a:br>
            <a:endParaRPr lang="nl-NL" dirty="0" smtClean="0"/>
          </a:p>
          <a:p>
            <a:r>
              <a:rPr lang="nl-NL" b="1" dirty="0" smtClean="0"/>
              <a:t>Vraag1. 	</a:t>
            </a:r>
            <a:r>
              <a:rPr lang="nl-NL" dirty="0" smtClean="0"/>
              <a:t>Als </a:t>
            </a:r>
            <a:r>
              <a:rPr lang="nl-NL" dirty="0"/>
              <a:t>er binnen een polder van 2,3 hectare een bui valt van 100 </a:t>
            </a:r>
            <a:r>
              <a:rPr lang="nl-NL" dirty="0" smtClean="0"/>
              <a:t>mm/dag. </a:t>
            </a:r>
            <a:r>
              <a:rPr lang="nl-NL" dirty="0"/>
              <a:t>Hoeveel </a:t>
            </a:r>
            <a:r>
              <a:rPr lang="nl-NL" dirty="0" smtClean="0"/>
              <a:t>m3 water </a:t>
            </a:r>
            <a:r>
              <a:rPr lang="nl-NL" dirty="0"/>
              <a:t>is er dan in totaal in de polder gevallen</a:t>
            </a:r>
            <a:r>
              <a:rPr lang="nl-NL" dirty="0" smtClean="0"/>
              <a:t>?</a:t>
            </a:r>
          </a:p>
          <a:p>
            <a:r>
              <a:rPr lang="nl-NL" b="1" dirty="0" smtClean="0"/>
              <a:t>Vraag 2. </a:t>
            </a:r>
            <a:r>
              <a:rPr lang="nl-NL" dirty="0" smtClean="0"/>
              <a:t>Stel dat de polder bestaat uit 80% bebouwing en voor 20% uit oppervlaktewater. Al het water dat op het de bebouwing valt, stroomt naar het oppervlaktewater. Hoeveel m2 oppervlaktewater is er in de polder? Hoeveel is het waterpeil gestegen na 24 uur? </a:t>
            </a:r>
          </a:p>
          <a:p>
            <a:r>
              <a:rPr lang="nl-NL" b="1" dirty="0" smtClean="0"/>
              <a:t>Vraag 3. </a:t>
            </a:r>
            <a:r>
              <a:rPr lang="nl-NL" dirty="0" smtClean="0"/>
              <a:t>Als een gemaal deze hoeveelheid water binnen 48 uur moet kunnen verpompen. Wat moet dan de capaciteit zijn van dit gemaal?</a:t>
            </a:r>
          </a:p>
          <a:p>
            <a:r>
              <a:rPr lang="nl-NL" b="1" dirty="0" smtClean="0"/>
              <a:t>Vraag 4. </a:t>
            </a:r>
            <a:r>
              <a:rPr lang="nl-NL" dirty="0" smtClean="0"/>
              <a:t>Stel dat het waterniveau maximaal 50 cm mag stijgen. Is er dan sprake van een overschrijding?</a:t>
            </a:r>
          </a:p>
          <a:p>
            <a:r>
              <a:rPr lang="nl-NL" b="1" dirty="0" smtClean="0"/>
              <a:t>Vraag 5. </a:t>
            </a:r>
            <a:r>
              <a:rPr lang="nl-NL" dirty="0" smtClean="0"/>
              <a:t>Welke maatregelen zou je kunnen nemen om te zorgen dat het waterniveau niet te veel stijgt? </a:t>
            </a:r>
            <a:endParaRPr lang="nl-NL" b="1" dirty="0"/>
          </a:p>
        </p:txBody>
      </p:sp>
    </p:spTree>
    <p:extLst>
      <p:ext uri="{BB962C8B-B14F-4D97-AF65-F5344CB8AC3E}">
        <p14:creationId xmlns:p14="http://schemas.microsoft.com/office/powerpoint/2010/main" val="401748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Dossieropdrachten</a:t>
            </a:r>
            <a:endParaRPr lang="nl-NL" dirty="0"/>
          </a:p>
        </p:txBody>
      </p:sp>
      <p:sp>
        <p:nvSpPr>
          <p:cNvPr id="3" name="Tijdelijke aanduiding voor inhoud 2"/>
          <p:cNvSpPr>
            <a:spLocks noGrp="1"/>
          </p:cNvSpPr>
          <p:nvPr>
            <p:ph idx="1"/>
          </p:nvPr>
        </p:nvSpPr>
        <p:spPr>
          <a:xfrm>
            <a:off x="838200" y="1690688"/>
            <a:ext cx="8534400" cy="4487779"/>
          </a:xfrm>
        </p:spPr>
        <p:txBody>
          <a:bodyPr/>
          <a:lstStyle/>
          <a:p>
            <a:r>
              <a:rPr lang="nl-NL" b="1" dirty="0" smtClean="0"/>
              <a:t>Vraag 1.</a:t>
            </a:r>
            <a:r>
              <a:rPr lang="nl-NL" dirty="0" smtClean="0"/>
              <a:t> Welke bodemsoorten zijn er geschikt om water te infiltreren?</a:t>
            </a:r>
          </a:p>
          <a:p>
            <a:r>
              <a:rPr lang="nl-NL" b="1" dirty="0" smtClean="0"/>
              <a:t>Vraag 2. </a:t>
            </a:r>
            <a:r>
              <a:rPr lang="nl-NL" dirty="0" smtClean="0"/>
              <a:t>Noem vijf verschillende manieren om water te bergen?</a:t>
            </a:r>
          </a:p>
          <a:p>
            <a:r>
              <a:rPr lang="nl-NL" b="1" dirty="0" smtClean="0"/>
              <a:t>Vraag 3. </a:t>
            </a:r>
            <a:r>
              <a:rPr lang="nl-NL" dirty="0" smtClean="0"/>
              <a:t>Noem vijf manieren om infiltratie te bevorderen? </a:t>
            </a:r>
          </a:p>
          <a:p>
            <a:r>
              <a:rPr lang="nl-NL" b="1" dirty="0" smtClean="0"/>
              <a:t>Vraag 4.</a:t>
            </a:r>
            <a:r>
              <a:rPr lang="nl-NL" dirty="0" smtClean="0"/>
              <a:t> Noem twee manieren om de afvoercapaciteit te bevorderen? </a:t>
            </a:r>
          </a:p>
          <a:p>
            <a:endParaRPr lang="nl-NL" b="1" dirty="0"/>
          </a:p>
        </p:txBody>
      </p:sp>
    </p:spTree>
    <p:extLst>
      <p:ext uri="{BB962C8B-B14F-4D97-AF65-F5344CB8AC3E}">
        <p14:creationId xmlns:p14="http://schemas.microsoft.com/office/powerpoint/2010/main" val="163169531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Breedbeeld</PresentationFormat>
  <Paragraphs>13</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Dossieropdrachten</vt:lpstr>
      <vt:lpstr>Neerslag drukken we uit in mm</vt:lpstr>
      <vt:lpstr>Dossieropdrachten</vt:lpstr>
    </vt:vector>
  </TitlesOfParts>
  <Company>Wellantcollege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Dossieropdrachten</dc:title>
  <dc:creator>Tom Lievense</dc:creator>
  <cp:lastModifiedBy>Tom Lievense</cp:lastModifiedBy>
  <cp:revision>1</cp:revision>
  <dcterms:created xsi:type="dcterms:W3CDTF">2017-12-04T15:29:18Z</dcterms:created>
  <dcterms:modified xsi:type="dcterms:W3CDTF">2017-12-04T15:29:26Z</dcterms:modified>
</cp:coreProperties>
</file>